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70" r:id="rId15"/>
    <p:sldId id="269" r:id="rId16"/>
    <p:sldId id="273" r:id="rId17"/>
    <p:sldId id="274" r:id="rId18"/>
    <p:sldId id="271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5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F1BC3-0672-4F74-BAF7-E9DD35FE7DF9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A7878-09AB-46A9-B355-507680C15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56094-E423-4A6A-AD60-F5214A9F18C5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0CBA-674B-4E1B-8F6B-1B674CFF0A1C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451B-2254-4370-B2EA-C73AC0896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CCE25-9D4B-430C-9E3C-C343324FA166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DDBC-93C1-4B24-9BE5-D8F091DDA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A1CA-504B-4E2E-A05D-3EB2FB4CF1F3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21D2-A8ED-4550-9790-538BB058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224C-1098-4D93-9E25-8678121F407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F5F0-B93A-401D-A7E4-25E01405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2D71-77E0-4079-8431-F7150603F85C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5CED-A325-4F03-B8C4-9FC0F6E47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67AD-3140-459B-8F2B-326B94BBA1BB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12BB-A137-4287-8A2D-A3732D96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78FB-4B46-4C98-BD36-22CB316373DE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FD27-DCFF-42CD-88E1-AB41F2C7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1665-C385-4B77-A390-DBD50EDC9B15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2ABD8-A6C1-4473-BC06-081EA3FC1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5ABF-4C5F-4126-BB96-7C713D4C3F3F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3D10-E4B6-4497-BD0A-E2CBD9317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FC12-B5F7-461A-99B7-5B4DBA0CEB8A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8FBB-3FB0-4552-94DB-26ED6FED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558F-5CB9-4C81-982B-AC4A97413623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AE21-6498-4805-A494-D6546B0B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D651F-DB39-4420-B13A-430CF6818981}" type="datetimeFigureOut">
              <a:rPr lang="en-US"/>
              <a:pPr>
                <a:defRPr/>
              </a:pPr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845AB4-A2F3-4165-8EFD-F5A45BEF5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7</a:t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Government 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B11D3B-5981-400F-8F53-835E58E421C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2895600"/>
            <a:ext cx="754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C: Rights and Responsibilities</a:t>
            </a:r>
          </a:p>
          <a:p>
            <a:pPr algn="ctr"/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	Questions:	48, 49, 50, 51, 52, 53, 54, </a:t>
            </a:r>
          </a:p>
          <a:p>
            <a:r>
              <a:rPr lang="en-US" sz="3200" b="1" dirty="0" smtClean="0">
                <a:latin typeface="Calibri" pitchFamily="34" charset="0"/>
              </a:rPr>
              <a:t>			55, 56, 57 </a:t>
            </a:r>
          </a:p>
          <a:p>
            <a:pPr algn="ctr"/>
            <a:endParaRPr lang="en-US" sz="4000" b="1" dirty="0" smtClean="0">
              <a:latin typeface="Calibri" pitchFamily="34" charset="0"/>
            </a:endParaRPr>
          </a:p>
          <a:p>
            <a:pPr algn="ctr"/>
            <a:endParaRPr lang="en-US" sz="40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52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53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54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55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56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57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48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49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57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50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Question # </a:t>
            </a:r>
            <a:r>
              <a:rPr lang="en-US" b="1" dirty="0" smtClean="0"/>
              <a:t>51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37</Words>
  <Application>Microsoft Office PowerPoint</Application>
  <PresentationFormat>On-screen Show (4:3)</PresentationFormat>
  <Paragraphs>17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Lesson 7 American Government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 </cp:lastModifiedBy>
  <cp:revision>11</cp:revision>
  <dcterms:created xsi:type="dcterms:W3CDTF">2010-12-09T21:38:52Z</dcterms:created>
  <dcterms:modified xsi:type="dcterms:W3CDTF">2011-03-01T17:44:34Z</dcterms:modified>
</cp:coreProperties>
</file>